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8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5/22/2015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5/22/2015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5/22/2015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5/22/2015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5/22/2015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5/22/2015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5/22/2015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5/22/2015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5/22/2015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5/22/2015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5/22/2015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5/22/2015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5/22/2015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5/22/2015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5/22/2015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5/22/2015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5/22/2015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5/22/2015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98600" y="73018"/>
            <a:ext cx="9144000" cy="1641490"/>
          </a:xfrm>
        </p:spPr>
        <p:txBody>
          <a:bodyPr/>
          <a:lstStyle/>
          <a:p>
            <a:r>
              <a:rPr lang="en-US" dirty="0" smtClean="0"/>
              <a:t>The Deep Sea   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381001" y="1714508"/>
            <a:ext cx="9144000" cy="754025"/>
          </a:xfrm>
        </p:spPr>
        <p:txBody>
          <a:bodyPr/>
          <a:lstStyle/>
          <a:p>
            <a:r>
              <a:rPr lang="en-US" dirty="0" smtClean="0"/>
              <a:t>And its many mysteries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6974" y="2768609"/>
            <a:ext cx="5200650" cy="3448257"/>
          </a:xfrm>
          <a:prstGeom prst="rect">
            <a:avLst/>
          </a:prstGeom>
          <a:effectLst>
            <a:softEdge rad="635000"/>
          </a:effectLst>
        </p:spPr>
      </p:pic>
    </p:spTree>
    <p:extLst>
      <p:ext uri="{BB962C8B-B14F-4D97-AF65-F5344CB8AC3E}">
        <p14:creationId xmlns:p14="http://schemas.microsoft.com/office/powerpoint/2010/main" val="21584185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</a:t>
            </a:r>
            <a:r>
              <a:rPr lang="en-US" dirty="0" err="1" smtClean="0"/>
              <a:t>Blobfish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20000" y="1856581"/>
            <a:ext cx="10233800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This is a </a:t>
            </a:r>
            <a:r>
              <a:rPr lang="en-US" dirty="0" err="1" smtClean="0"/>
              <a:t>Blobfish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 smtClean="0"/>
              <a:t>The </a:t>
            </a:r>
            <a:r>
              <a:rPr lang="en-US" dirty="0" err="1" smtClean="0"/>
              <a:t>Blobfish</a:t>
            </a:r>
            <a:r>
              <a:rPr lang="en-US" dirty="0" smtClean="0"/>
              <a:t> looks like this when out of water.</a:t>
            </a:r>
          </a:p>
          <a:p>
            <a:pPr marL="0" indent="0">
              <a:buNone/>
            </a:pPr>
            <a:r>
              <a:rPr lang="en-US" dirty="0" smtClean="0"/>
              <a:t>They are mostly dead when caught in a net.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This is the </a:t>
            </a:r>
            <a:r>
              <a:rPr lang="en-US" dirty="0" err="1" smtClean="0"/>
              <a:t>Blobfish</a:t>
            </a:r>
            <a:r>
              <a:rPr lang="en-US" dirty="0" smtClean="0"/>
              <a:t> while in water.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Much less angry looking and deformed than</a:t>
            </a:r>
          </a:p>
          <a:p>
            <a:pPr marL="0" indent="0">
              <a:buNone/>
            </a:pPr>
            <a:r>
              <a:rPr lang="en-US" dirty="0" smtClean="0"/>
              <a:t>in the first picture.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6122" y="1690688"/>
            <a:ext cx="3195955" cy="1800225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7551" y="3963988"/>
            <a:ext cx="2536349" cy="2144712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2398939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About the </a:t>
            </a:r>
            <a:r>
              <a:rPr lang="en-US" dirty="0" err="1" smtClean="0"/>
              <a:t>Blobfish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Blobfish</a:t>
            </a:r>
            <a:r>
              <a:rPr lang="en-US" dirty="0" smtClean="0"/>
              <a:t> is near extinct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7974852"/>
      </p:ext>
    </p:extLst>
  </p:cSld>
  <p:clrMapOvr>
    <a:masterClrMapping/>
  </p:clrMapOvr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10</TotalTime>
  <Words>63</Words>
  <Application>Microsoft Office PowerPoint</Application>
  <PresentationFormat>Widescreen</PresentationFormat>
  <Paragraphs>12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Corbel</vt:lpstr>
      <vt:lpstr>Depth</vt:lpstr>
      <vt:lpstr>The Deep Sea    </vt:lpstr>
      <vt:lpstr>The Blobfish</vt:lpstr>
      <vt:lpstr>About the Blobfish</vt:lpstr>
    </vt:vector>
  </TitlesOfParts>
  <Company>Anglophone South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Deep Sea</dc:title>
  <dc:creator>Baker, Noah</dc:creator>
  <cp:lastModifiedBy>Baker, Noah</cp:lastModifiedBy>
  <cp:revision>3</cp:revision>
  <dcterms:created xsi:type="dcterms:W3CDTF">2015-05-22T14:57:19Z</dcterms:created>
  <dcterms:modified xsi:type="dcterms:W3CDTF">2015-05-22T15:07:45Z</dcterms:modified>
</cp:coreProperties>
</file>